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6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6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9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08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3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4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6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2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4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82F4C-6FAC-E049-A8CA-ED1D3638F07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87405-5890-C146-AD36-F76D351B5A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5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Normalizados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1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25" y="0"/>
            <a:ext cx="4510672" cy="3370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94" y="0"/>
            <a:ext cx="4510672" cy="3370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60" y="3370732"/>
            <a:ext cx="4445972" cy="33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5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572" y="701749"/>
            <a:ext cx="7317669" cy="546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52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76" y="46066"/>
            <a:ext cx="4794208" cy="3582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10" y="23033"/>
            <a:ext cx="4825030" cy="36056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454" y="3275387"/>
            <a:ext cx="4794208" cy="358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54" y="0"/>
            <a:ext cx="91772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</Words>
  <Application>Microsoft Macintosh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Datos Normalizados</vt:lpstr>
      <vt:lpstr>PowerPoint Presentation</vt:lpstr>
      <vt:lpstr>K-Means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Datos Normalizados</dc:title>
  <dc:creator>Roberto Armijo Keller (CL)</dc:creator>
  <cp:lastModifiedBy>Roberto Armijo Keller</cp:lastModifiedBy>
  <cp:revision>5</cp:revision>
  <dcterms:created xsi:type="dcterms:W3CDTF">2017-09-11T02:35:47Z</dcterms:created>
  <dcterms:modified xsi:type="dcterms:W3CDTF">2017-09-11T12:45:48Z</dcterms:modified>
</cp:coreProperties>
</file>